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Impact" panose="020B0806030902050204" pitchFamily="34" charset="0"/>
      <p:regular r:id="rId11"/>
    </p:embeddedFont>
    <p:embeddedFont>
      <p:font typeface="Open Sans" panose="020B0606030504020204" pitchFamily="34" charset="0"/>
      <p:regular r:id="rId12"/>
      <p:bold r:id="rId13"/>
      <p:boldItalic r:id="rId14"/>
    </p:embeddedFont>
    <p:embeddedFont>
      <p:font typeface="Open Sans Medium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waYoIY6JIKRRgi+dXO99NQBtO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1" name="Google Shape;2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1"/>
          <p:cNvCxnSpPr/>
          <p:nvPr/>
        </p:nvCxnSpPr>
        <p:spPr>
          <a:xfrm>
            <a:off x="1120616" y="8095183"/>
            <a:ext cx="16138684" cy="0"/>
          </a:xfrm>
          <a:prstGeom prst="straightConnector1">
            <a:avLst/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85" name="Google Shape;85;p1"/>
          <p:cNvGrpSpPr/>
          <p:nvPr/>
        </p:nvGrpSpPr>
        <p:grpSpPr>
          <a:xfrm>
            <a:off x="10785978" y="1231643"/>
            <a:ext cx="4758515" cy="4758515"/>
            <a:chOff x="0" y="0"/>
            <a:chExt cx="812800" cy="812800"/>
          </a:xfrm>
        </p:grpSpPr>
        <p:sp>
          <p:nvSpPr>
            <p:cNvPr id="86" name="Google Shape;86;p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4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"/>
          <p:cNvSpPr/>
          <p:nvPr/>
        </p:nvSpPr>
        <p:spPr>
          <a:xfrm>
            <a:off x="10366276" y="8547835"/>
            <a:ext cx="2225116" cy="1420930"/>
          </a:xfrm>
          <a:custGeom>
            <a:avLst/>
            <a:gdLst/>
            <a:ahLst/>
            <a:cxnLst/>
            <a:rect l="l" t="t" r="r" b="b"/>
            <a:pathLst>
              <a:path w="2225116" h="1420930" extrusionOk="0">
                <a:moveTo>
                  <a:pt x="0" y="0"/>
                </a:moveTo>
                <a:lnTo>
                  <a:pt x="2225116" y="0"/>
                </a:lnTo>
                <a:lnTo>
                  <a:pt x="2225116" y="1420930"/>
                </a:lnTo>
                <a:lnTo>
                  <a:pt x="0" y="14209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4733252" y="162562"/>
            <a:ext cx="3245481" cy="1732276"/>
          </a:xfrm>
          <a:custGeom>
            <a:avLst/>
            <a:gdLst/>
            <a:ahLst/>
            <a:cxnLst/>
            <a:rect l="l" t="t" r="r" b="b"/>
            <a:pathLst>
              <a:path w="3245481" h="1732276" extrusionOk="0">
                <a:moveTo>
                  <a:pt x="0" y="0"/>
                </a:moveTo>
                <a:lnTo>
                  <a:pt x="3245481" y="0"/>
                </a:lnTo>
                <a:lnTo>
                  <a:pt x="3245481" y="1732276"/>
                </a:lnTo>
                <a:lnTo>
                  <a:pt x="0" y="17322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981075" y="2579250"/>
            <a:ext cx="12775200" cy="30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0" dirty="0">
                <a:solidFill>
                  <a:srgbClr val="0C2D4D"/>
                </a:solidFill>
                <a:latin typeface="Impact"/>
                <a:ea typeface="Impact"/>
                <a:cs typeface="Impact"/>
                <a:sym typeface="Impact"/>
              </a:rPr>
              <a:t>HACK IT’25</a:t>
            </a:r>
            <a:endParaRPr sz="20000" dirty="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696608" y="8665905"/>
            <a:ext cx="4618165" cy="972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95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Organized By: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106256" y="5640780"/>
            <a:ext cx="6899434" cy="69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5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79" b="1" dirty="0">
                <a:solidFill>
                  <a:srgbClr val="0C2D4D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Idea, Creativity, Innovations</a:t>
            </a:r>
            <a:endParaRPr dirty="0"/>
          </a:p>
        </p:txBody>
      </p:sp>
      <p:pic>
        <p:nvPicPr>
          <p:cNvPr id="93" name="Google Shape;93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429818-C2B8-C704-023E-E3D8828186A2}"/>
              </a:ext>
            </a:extLst>
          </p:cNvPr>
          <p:cNvSpPr/>
          <p:nvPr/>
        </p:nvSpPr>
        <p:spPr>
          <a:xfrm>
            <a:off x="-1" y="9396032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Google Shape;98;p2"/>
          <p:cNvSpPr/>
          <p:nvPr/>
        </p:nvSpPr>
        <p:spPr>
          <a:xfrm>
            <a:off x="10602603" y="2802722"/>
            <a:ext cx="7331117" cy="4681556"/>
          </a:xfrm>
          <a:custGeom>
            <a:avLst/>
            <a:gdLst/>
            <a:ahLst/>
            <a:cxnLst/>
            <a:rect l="l" t="t" r="r" b="b"/>
            <a:pathLst>
              <a:path w="7331117" h="4681556" extrusionOk="0">
                <a:moveTo>
                  <a:pt x="0" y="0"/>
                </a:moveTo>
                <a:lnTo>
                  <a:pt x="7331117" y="0"/>
                </a:lnTo>
                <a:lnTo>
                  <a:pt x="7331117" y="4681556"/>
                </a:lnTo>
                <a:lnTo>
                  <a:pt x="0" y="4681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240075" y="3318950"/>
            <a:ext cx="10976700" cy="5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091260" marR="0" lvl="1" indent="-545630" algn="l" rtl="0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54"/>
              <a:buFont typeface="Arial"/>
              <a:buChar char="•"/>
            </a:pPr>
            <a:r>
              <a:rPr lang="en-US" sz="5054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Idea Title-</a:t>
            </a:r>
            <a:endParaRPr dirty="0"/>
          </a:p>
          <a:p>
            <a:pPr marL="1091260" marR="0" lvl="1" indent="-545630" algn="l" rtl="0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54"/>
              <a:buFont typeface="Arial"/>
              <a:buChar char="•"/>
            </a:pPr>
            <a:r>
              <a:rPr lang="en-US" sz="5054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Domain-</a:t>
            </a:r>
            <a:endParaRPr dirty="0"/>
          </a:p>
          <a:p>
            <a:pPr marL="1091260" marR="0" lvl="1" indent="-545630" algn="l" rtl="0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54"/>
              <a:buFont typeface="Arial"/>
              <a:buChar char="•"/>
            </a:pPr>
            <a:r>
              <a:rPr lang="en-US" sz="5054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PS </a:t>
            </a:r>
            <a:r>
              <a:rPr lang="en-US" sz="5054" b="1" dirty="0"/>
              <a:t>ID- </a:t>
            </a:r>
            <a:endParaRPr sz="5054" b="1" dirty="0"/>
          </a:p>
          <a:p>
            <a:pPr marL="1091260" marR="0" lvl="1" indent="-545630" algn="l" rtl="0">
              <a:lnSpc>
                <a:spcPct val="155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54"/>
              <a:buFont typeface="Arial"/>
              <a:buChar char="•"/>
            </a:pPr>
            <a:r>
              <a:rPr lang="en-US" sz="5054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Name (As Registered on portal)</a:t>
            </a:r>
            <a:endParaRPr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6288425" y="790050"/>
            <a:ext cx="3508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Title Page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105" name="Google Shape;105;p2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106" name="Google Shape;106;p2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8" name="Google Shape;108;p2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4251151" y="162552"/>
            <a:ext cx="3724351" cy="1805203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C97442-C241-FE7F-E007-485568370E14}"/>
              </a:ext>
            </a:extLst>
          </p:cNvPr>
          <p:cNvSpPr/>
          <p:nvPr/>
        </p:nvSpPr>
        <p:spPr>
          <a:xfrm>
            <a:off x="-1" y="9430054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Google Shape;115;p3"/>
          <p:cNvSpPr txBox="1"/>
          <p:nvPr/>
        </p:nvSpPr>
        <p:spPr>
          <a:xfrm>
            <a:off x="1423026" y="4124975"/>
            <a:ext cx="13419508" cy="3590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Detailed explanation of the proposed solution</a:t>
            </a:r>
            <a:endParaRPr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it addresses the problem</a:t>
            </a:r>
            <a:endParaRPr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Innovation and uniqueness of the solution </a:t>
            </a:r>
            <a:endParaRPr/>
          </a:p>
        </p:txBody>
      </p:sp>
      <p:grpSp>
        <p:nvGrpSpPr>
          <p:cNvPr id="116" name="Google Shape;116;p3"/>
          <p:cNvGrpSpPr/>
          <p:nvPr/>
        </p:nvGrpSpPr>
        <p:grpSpPr>
          <a:xfrm>
            <a:off x="621897" y="3076117"/>
            <a:ext cx="801129" cy="763576"/>
            <a:chOff x="0" y="0"/>
            <a:chExt cx="812800" cy="774700"/>
          </a:xfrm>
        </p:grpSpPr>
        <p:sp>
          <p:nvSpPr>
            <p:cNvPr id="117" name="Google Shape;117;p3"/>
            <p:cNvSpPr/>
            <p:nvPr/>
          </p:nvSpPr>
          <p:spPr>
            <a:xfrm>
              <a:off x="0" y="0"/>
              <a:ext cx="812800" cy="774700"/>
            </a:xfrm>
            <a:custGeom>
              <a:avLst/>
              <a:gdLst/>
              <a:ahLst/>
              <a:cxnLst/>
              <a:rect l="l" t="t" r="r" b="b"/>
              <a:pathLst>
                <a:path w="812800" h="774700" extrusionOk="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C2D4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228600" y="219075"/>
              <a:ext cx="355600" cy="3905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9" name="Google Shape;119;p3"/>
          <p:cNvGrpSpPr/>
          <p:nvPr/>
        </p:nvGrpSpPr>
        <p:grpSpPr>
          <a:xfrm>
            <a:off x="3761532" y="521192"/>
            <a:ext cx="1794662" cy="1794662"/>
            <a:chOff x="0" y="0"/>
            <a:chExt cx="812800" cy="812800"/>
          </a:xfrm>
        </p:grpSpPr>
        <p:sp>
          <p:nvSpPr>
            <p:cNvPr id="120" name="Google Shape;120;p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3"/>
          <p:cNvSpPr txBox="1"/>
          <p:nvPr/>
        </p:nvSpPr>
        <p:spPr>
          <a:xfrm>
            <a:off x="7441481" y="1018649"/>
            <a:ext cx="2675811" cy="74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55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IDEA TITLE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1423026" y="2923717"/>
            <a:ext cx="16461416" cy="815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73" b="1" u="sng">
                <a:solidFill>
                  <a:srgbClr val="0C2D4D"/>
                </a:solidFill>
                <a:latin typeface="Open Sans"/>
                <a:ea typeface="Open Sans"/>
                <a:cs typeface="Open Sans"/>
                <a:sym typeface="Open Sans"/>
              </a:rPr>
              <a:t>Proposed Solution (Describe your Idea/Solution/Prototype)</a:t>
            </a:r>
            <a:endParaRPr/>
          </a:p>
        </p:txBody>
      </p:sp>
      <p:sp>
        <p:nvSpPr>
          <p:cNvPr id="124" name="Google Shape;124;p3"/>
          <p:cNvSpPr txBox="1"/>
          <p:nvPr/>
        </p:nvSpPr>
        <p:spPr>
          <a:xfrm>
            <a:off x="3898588" y="889523"/>
            <a:ext cx="1520400" cy="10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99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/>
          </a:p>
        </p:txBody>
      </p:sp>
      <p:grpSp>
        <p:nvGrpSpPr>
          <p:cNvPr id="125" name="Google Shape;125;p3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126" name="Google Shape;126;p3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3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44BA7B-135A-BA02-2ED8-D7055B2F2623}"/>
              </a:ext>
            </a:extLst>
          </p:cNvPr>
          <p:cNvSpPr/>
          <p:nvPr/>
        </p:nvSpPr>
        <p:spPr>
          <a:xfrm>
            <a:off x="21025" y="9409028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9" name="Google Shape;139;p4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140" name="Google Shape;140;p4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4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1540546" y="4127014"/>
            <a:ext cx="15836274" cy="3590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Technologies to be used (e.g. programming languages, frameworks, hardware)</a:t>
            </a:r>
            <a:endParaRPr dirty="0"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Methodology and process for implementation (Flow Charts/Images/ working prototype)</a:t>
            </a:r>
            <a:endParaRPr dirty="0"/>
          </a:p>
        </p:txBody>
      </p:sp>
      <p:grpSp>
        <p:nvGrpSpPr>
          <p:cNvPr id="144" name="Google Shape;144;p4"/>
          <p:cNvGrpSpPr/>
          <p:nvPr/>
        </p:nvGrpSpPr>
        <p:grpSpPr>
          <a:xfrm>
            <a:off x="1974447" y="3076117"/>
            <a:ext cx="801129" cy="763576"/>
            <a:chOff x="0" y="0"/>
            <a:chExt cx="812800" cy="774700"/>
          </a:xfrm>
        </p:grpSpPr>
        <p:sp>
          <p:nvSpPr>
            <p:cNvPr id="145" name="Google Shape;145;p4"/>
            <p:cNvSpPr/>
            <p:nvPr/>
          </p:nvSpPr>
          <p:spPr>
            <a:xfrm>
              <a:off x="0" y="0"/>
              <a:ext cx="812800" cy="774700"/>
            </a:xfrm>
            <a:custGeom>
              <a:avLst/>
              <a:gdLst/>
              <a:ahLst/>
              <a:cxnLst/>
              <a:rect l="l" t="t" r="r" b="b"/>
              <a:pathLst>
                <a:path w="812800" h="774700" extrusionOk="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C2D4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 txBox="1"/>
            <p:nvPr/>
          </p:nvSpPr>
          <p:spPr>
            <a:xfrm>
              <a:off x="228600" y="219075"/>
              <a:ext cx="355600" cy="3905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7" name="Google Shape;147;p4"/>
          <p:cNvSpPr txBox="1"/>
          <p:nvPr/>
        </p:nvSpPr>
        <p:spPr>
          <a:xfrm>
            <a:off x="6225897" y="1018649"/>
            <a:ext cx="5836206" cy="74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TECHNICAL APPROACH</a:t>
            </a:r>
            <a:endParaRPr/>
          </a:p>
        </p:txBody>
      </p:sp>
      <p:sp>
        <p:nvSpPr>
          <p:cNvPr id="148" name="Google Shape;148;p4"/>
          <p:cNvSpPr txBox="1"/>
          <p:nvPr/>
        </p:nvSpPr>
        <p:spPr>
          <a:xfrm>
            <a:off x="2775576" y="2923717"/>
            <a:ext cx="12564786" cy="815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73" b="1" u="sng">
                <a:solidFill>
                  <a:srgbClr val="0C2D4D"/>
                </a:solidFill>
                <a:latin typeface="Open Sans"/>
                <a:ea typeface="Open Sans"/>
                <a:cs typeface="Open Sans"/>
                <a:sym typeface="Open Sans"/>
              </a:rPr>
              <a:t>TECHNICAL APPROACH(Domain/Tech Stack)</a:t>
            </a:r>
            <a:endParaRPr/>
          </a:p>
        </p:txBody>
      </p:sp>
      <p:sp>
        <p:nvSpPr>
          <p:cNvPr id="149" name="Google Shape;149;p4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0" name="Google Shape;150;p4"/>
          <p:cNvGrpSpPr/>
          <p:nvPr/>
        </p:nvGrpSpPr>
        <p:grpSpPr>
          <a:xfrm>
            <a:off x="3761532" y="521192"/>
            <a:ext cx="1794662" cy="1794662"/>
            <a:chOff x="0" y="0"/>
            <a:chExt cx="812800" cy="812800"/>
          </a:xfrm>
        </p:grpSpPr>
        <p:sp>
          <p:nvSpPr>
            <p:cNvPr id="151" name="Google Shape;151;p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4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3" name="Google Shape;153;p4"/>
          <p:cNvSpPr txBox="1"/>
          <p:nvPr/>
        </p:nvSpPr>
        <p:spPr>
          <a:xfrm>
            <a:off x="3898588" y="889523"/>
            <a:ext cx="1520400" cy="10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99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/>
          </a:p>
        </p:txBody>
      </p:sp>
      <p:pic>
        <p:nvPicPr>
          <p:cNvPr id="154" name="Google Shape;154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4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E00C8C-E496-75A6-578A-4D9F92E8AE4D}"/>
              </a:ext>
            </a:extLst>
          </p:cNvPr>
          <p:cNvSpPr/>
          <p:nvPr/>
        </p:nvSpPr>
        <p:spPr>
          <a:xfrm>
            <a:off x="-1" y="9396032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3" name="Google Shape;163;p5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164" name="Google Shape;164;p5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6" name="Google Shape;166;p5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"/>
          <p:cNvSpPr txBox="1"/>
          <p:nvPr/>
        </p:nvSpPr>
        <p:spPr>
          <a:xfrm>
            <a:off x="1540546" y="4127014"/>
            <a:ext cx="12696704" cy="2704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of the feasibility of the idea</a:t>
            </a:r>
            <a:endParaRPr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challenges and risks</a:t>
            </a:r>
            <a:endParaRPr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Strategies for overcoming these challenges</a:t>
            </a:r>
            <a:endParaRPr/>
          </a:p>
        </p:txBody>
      </p:sp>
      <p:sp>
        <p:nvSpPr>
          <p:cNvPr id="168" name="Google Shape;168;p5"/>
          <p:cNvSpPr txBox="1"/>
          <p:nvPr/>
        </p:nvSpPr>
        <p:spPr>
          <a:xfrm>
            <a:off x="6171426" y="1018649"/>
            <a:ext cx="6859500" cy="6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55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FEASIBILITY AND VIABILITY</a:t>
            </a:r>
            <a:endParaRPr/>
          </a:p>
        </p:txBody>
      </p:sp>
      <p:sp>
        <p:nvSpPr>
          <p:cNvPr id="169" name="Google Shape;169;p5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0" name="Google Shape;170;p5"/>
          <p:cNvGrpSpPr/>
          <p:nvPr/>
        </p:nvGrpSpPr>
        <p:grpSpPr>
          <a:xfrm>
            <a:off x="3456732" y="521192"/>
            <a:ext cx="1794662" cy="1794662"/>
            <a:chOff x="0" y="0"/>
            <a:chExt cx="812800" cy="812800"/>
          </a:xfrm>
        </p:grpSpPr>
        <p:sp>
          <p:nvSpPr>
            <p:cNvPr id="171" name="Google Shape;171;p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5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3" name="Google Shape;173;p5"/>
          <p:cNvSpPr txBox="1"/>
          <p:nvPr/>
        </p:nvSpPr>
        <p:spPr>
          <a:xfrm>
            <a:off x="3593788" y="889523"/>
            <a:ext cx="1520400" cy="10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99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/>
          </a:p>
        </p:txBody>
      </p:sp>
      <p:pic>
        <p:nvPicPr>
          <p:cNvPr id="174" name="Google Shape;174;p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78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5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CD5493-4E11-F946-A9EB-CBDB50AAA87C}"/>
              </a:ext>
            </a:extLst>
          </p:cNvPr>
          <p:cNvSpPr/>
          <p:nvPr/>
        </p:nvSpPr>
        <p:spPr>
          <a:xfrm>
            <a:off x="0" y="9399399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3" name="Google Shape;183;p6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184" name="Google Shape;184;p6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6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6" name="Google Shape;186;p6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 txBox="1"/>
          <p:nvPr/>
        </p:nvSpPr>
        <p:spPr>
          <a:xfrm>
            <a:off x="1540546" y="4127014"/>
            <a:ext cx="15519502" cy="2704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impact on the target audience</a:t>
            </a:r>
            <a:endParaRPr/>
          </a:p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Benefits of the solution (social, economic, environmental, etc.)</a:t>
            </a:r>
            <a:endParaRPr/>
          </a:p>
        </p:txBody>
      </p:sp>
      <p:sp>
        <p:nvSpPr>
          <p:cNvPr id="188" name="Google Shape;188;p6"/>
          <p:cNvSpPr txBox="1"/>
          <p:nvPr/>
        </p:nvSpPr>
        <p:spPr>
          <a:xfrm>
            <a:off x="6263521" y="1018649"/>
            <a:ext cx="5760958" cy="74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55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IMPACT AND BENEFITS</a:t>
            </a:r>
            <a:endParaRPr/>
          </a:p>
        </p:txBody>
      </p:sp>
      <p:sp>
        <p:nvSpPr>
          <p:cNvPr id="189" name="Google Shape;189;p6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0" name="Google Shape;190;p6"/>
          <p:cNvGrpSpPr/>
          <p:nvPr/>
        </p:nvGrpSpPr>
        <p:grpSpPr>
          <a:xfrm>
            <a:off x="3761532" y="521192"/>
            <a:ext cx="1794662" cy="1794662"/>
            <a:chOff x="0" y="0"/>
            <a:chExt cx="812800" cy="812800"/>
          </a:xfrm>
        </p:grpSpPr>
        <p:sp>
          <p:nvSpPr>
            <p:cNvPr id="191" name="Google Shape;191;p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6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3" name="Google Shape;193;p6"/>
          <p:cNvSpPr txBox="1"/>
          <p:nvPr/>
        </p:nvSpPr>
        <p:spPr>
          <a:xfrm>
            <a:off x="3898588" y="889523"/>
            <a:ext cx="1520400" cy="10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99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/>
          </a:p>
        </p:txBody>
      </p:sp>
      <p:pic>
        <p:nvPicPr>
          <p:cNvPr id="194" name="Google Shape;194;p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6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792022-8016-EDB1-6CA8-1E9F7D332D3D}"/>
              </a:ext>
            </a:extLst>
          </p:cNvPr>
          <p:cNvSpPr/>
          <p:nvPr/>
        </p:nvSpPr>
        <p:spPr>
          <a:xfrm>
            <a:off x="-1" y="9387551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3" name="Google Shape;203;p7"/>
          <p:cNvGrpSpPr/>
          <p:nvPr/>
        </p:nvGrpSpPr>
        <p:grpSpPr>
          <a:xfrm>
            <a:off x="16756169" y="8501868"/>
            <a:ext cx="1241303" cy="756432"/>
            <a:chOff x="0" y="-47625"/>
            <a:chExt cx="326928" cy="199225"/>
          </a:xfrm>
        </p:grpSpPr>
        <p:sp>
          <p:nvSpPr>
            <p:cNvPr id="204" name="Google Shape;204;p7"/>
            <p:cNvSpPr/>
            <p:nvPr/>
          </p:nvSpPr>
          <p:spPr>
            <a:xfrm>
              <a:off x="0" y="0"/>
              <a:ext cx="326928" cy="151600"/>
            </a:xfrm>
            <a:custGeom>
              <a:avLst/>
              <a:gdLst/>
              <a:ahLst/>
              <a:cxnLst/>
              <a:rect l="l" t="t" r="r" b="b"/>
              <a:pathLst>
                <a:path w="326928" h="151600" extrusionOk="0">
                  <a:moveTo>
                    <a:pt x="75800" y="0"/>
                  </a:moveTo>
                  <a:lnTo>
                    <a:pt x="251128" y="0"/>
                  </a:lnTo>
                  <a:cubicBezTo>
                    <a:pt x="292991" y="0"/>
                    <a:pt x="326928" y="33937"/>
                    <a:pt x="326928" y="75800"/>
                  </a:cubicBezTo>
                  <a:lnTo>
                    <a:pt x="326928" y="75800"/>
                  </a:lnTo>
                  <a:cubicBezTo>
                    <a:pt x="326928" y="117663"/>
                    <a:pt x="292991" y="151600"/>
                    <a:pt x="251128" y="151600"/>
                  </a:cubicBezTo>
                  <a:lnTo>
                    <a:pt x="75800" y="151600"/>
                  </a:lnTo>
                  <a:cubicBezTo>
                    <a:pt x="33937" y="151600"/>
                    <a:pt x="0" y="117663"/>
                    <a:pt x="0" y="75800"/>
                  </a:cubicBezTo>
                  <a:lnTo>
                    <a:pt x="0" y="75800"/>
                  </a:lnTo>
                  <a:cubicBezTo>
                    <a:pt x="0" y="33937"/>
                    <a:pt x="33937" y="0"/>
                    <a:pt x="75800" y="0"/>
                  </a:cubicBezTo>
                  <a:close/>
                </a:path>
              </a:pathLst>
            </a:custGeom>
            <a:solidFill>
              <a:srgbClr val="17726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0" y="-47625"/>
              <a:ext cx="326928" cy="199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6" name="Google Shape;206;p7"/>
          <p:cNvSpPr/>
          <p:nvPr/>
        </p:nvSpPr>
        <p:spPr>
          <a:xfrm>
            <a:off x="17060048" y="8820426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 extrusionOk="0">
                <a:moveTo>
                  <a:pt x="0" y="0"/>
                </a:moveTo>
                <a:lnTo>
                  <a:pt x="633545" y="0"/>
                </a:lnTo>
                <a:lnTo>
                  <a:pt x="633545" y="300142"/>
                </a:lnTo>
                <a:lnTo>
                  <a:pt x="0" y="3001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 txBox="1"/>
          <p:nvPr/>
        </p:nvSpPr>
        <p:spPr>
          <a:xfrm>
            <a:off x="1540546" y="4127014"/>
            <a:ext cx="12696704" cy="1818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75212" marR="0" lvl="1" indent="-487606" algn="l" rtl="0">
              <a:lnSpc>
                <a:spcPct val="15502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16"/>
              <a:buFont typeface="Arial"/>
              <a:buAutoNum type="arabicPeriod"/>
            </a:pPr>
            <a:r>
              <a:rPr lang="en-US" sz="451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Details / Links of the reference and research work</a:t>
            </a:r>
            <a:endParaRPr/>
          </a:p>
        </p:txBody>
      </p:sp>
      <p:sp>
        <p:nvSpPr>
          <p:cNvPr id="208" name="Google Shape;208;p7"/>
          <p:cNvSpPr txBox="1"/>
          <p:nvPr/>
        </p:nvSpPr>
        <p:spPr>
          <a:xfrm>
            <a:off x="6083320" y="1018649"/>
            <a:ext cx="7188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RESEARCH AND REFERENCES</a:t>
            </a:r>
            <a:endParaRPr/>
          </a:p>
        </p:txBody>
      </p:sp>
      <p:sp>
        <p:nvSpPr>
          <p:cNvPr id="209" name="Google Shape;209;p7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0" name="Google Shape;210;p7"/>
          <p:cNvGrpSpPr/>
          <p:nvPr/>
        </p:nvGrpSpPr>
        <p:grpSpPr>
          <a:xfrm>
            <a:off x="3456732" y="521192"/>
            <a:ext cx="1794662" cy="1794662"/>
            <a:chOff x="0" y="0"/>
            <a:chExt cx="812800" cy="812800"/>
          </a:xfrm>
        </p:grpSpPr>
        <p:sp>
          <p:nvSpPr>
            <p:cNvPr id="211" name="Google Shape;211;p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7"/>
            <p:cNvSpPr txBox="1"/>
            <p:nvPr/>
          </p:nvSpPr>
          <p:spPr>
            <a:xfrm>
              <a:off x="76200" y="28575"/>
              <a:ext cx="6603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3" name="Google Shape;213;p7"/>
          <p:cNvSpPr txBox="1"/>
          <p:nvPr/>
        </p:nvSpPr>
        <p:spPr>
          <a:xfrm>
            <a:off x="3593788" y="889523"/>
            <a:ext cx="1520400" cy="10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99" b="1">
                <a:solidFill>
                  <a:srgbClr val="000000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Team Name</a:t>
            </a:r>
            <a:endParaRPr/>
          </a:p>
        </p:txBody>
      </p:sp>
      <p:pic>
        <p:nvPicPr>
          <p:cNvPr id="214" name="Google Shape;214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78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7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DC2C5E-182C-1FDA-2CED-C93724D5306A}"/>
              </a:ext>
            </a:extLst>
          </p:cNvPr>
          <p:cNvSpPr/>
          <p:nvPr/>
        </p:nvSpPr>
        <p:spPr>
          <a:xfrm>
            <a:off x="0" y="9398296"/>
            <a:ext cx="18288001" cy="899449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Google Shape;223;p8"/>
          <p:cNvSpPr/>
          <p:nvPr/>
        </p:nvSpPr>
        <p:spPr>
          <a:xfrm>
            <a:off x="10602603" y="2802722"/>
            <a:ext cx="7331117" cy="4681556"/>
          </a:xfrm>
          <a:custGeom>
            <a:avLst/>
            <a:gdLst/>
            <a:ahLst/>
            <a:cxnLst/>
            <a:rect l="l" t="t" r="r" b="b"/>
            <a:pathLst>
              <a:path w="7331117" h="4681556" extrusionOk="0">
                <a:moveTo>
                  <a:pt x="0" y="0"/>
                </a:moveTo>
                <a:lnTo>
                  <a:pt x="7331117" y="0"/>
                </a:lnTo>
                <a:lnTo>
                  <a:pt x="7331117" y="4681556"/>
                </a:lnTo>
                <a:lnTo>
                  <a:pt x="0" y="46815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4" name="Google Shape;224;p8"/>
          <p:cNvGrpSpPr/>
          <p:nvPr/>
        </p:nvGrpSpPr>
        <p:grpSpPr>
          <a:xfrm>
            <a:off x="403558" y="2624419"/>
            <a:ext cx="17290034" cy="6633881"/>
            <a:chOff x="0" y="-47625"/>
            <a:chExt cx="4553754" cy="1747195"/>
          </a:xfrm>
        </p:grpSpPr>
        <p:sp>
          <p:nvSpPr>
            <p:cNvPr id="225" name="Google Shape;225;p8"/>
            <p:cNvSpPr/>
            <p:nvPr/>
          </p:nvSpPr>
          <p:spPr>
            <a:xfrm>
              <a:off x="0" y="0"/>
              <a:ext cx="4553754" cy="1699570"/>
            </a:xfrm>
            <a:custGeom>
              <a:avLst/>
              <a:gdLst/>
              <a:ahLst/>
              <a:cxnLst/>
              <a:rect l="l" t="t" r="r" b="b"/>
              <a:pathLst>
                <a:path w="4553754" h="1699570" extrusionOk="0">
                  <a:moveTo>
                    <a:pt x="44329" y="0"/>
                  </a:moveTo>
                  <a:lnTo>
                    <a:pt x="4509425" y="0"/>
                  </a:lnTo>
                  <a:cubicBezTo>
                    <a:pt x="4521182" y="0"/>
                    <a:pt x="4532457" y="4670"/>
                    <a:pt x="4540770" y="12984"/>
                  </a:cubicBezTo>
                  <a:cubicBezTo>
                    <a:pt x="4549084" y="21297"/>
                    <a:pt x="4553754" y="32572"/>
                    <a:pt x="4553754" y="44329"/>
                  </a:cubicBezTo>
                  <a:lnTo>
                    <a:pt x="4553754" y="1655241"/>
                  </a:lnTo>
                  <a:cubicBezTo>
                    <a:pt x="4553754" y="1666998"/>
                    <a:pt x="4549084" y="1678273"/>
                    <a:pt x="4540770" y="1686586"/>
                  </a:cubicBezTo>
                  <a:cubicBezTo>
                    <a:pt x="4532457" y="1694900"/>
                    <a:pt x="4521182" y="1699570"/>
                    <a:pt x="4509425" y="1699570"/>
                  </a:cubicBezTo>
                  <a:lnTo>
                    <a:pt x="44329" y="1699570"/>
                  </a:lnTo>
                  <a:cubicBezTo>
                    <a:pt x="32572" y="1699570"/>
                    <a:pt x="21297" y="1694900"/>
                    <a:pt x="12984" y="1686586"/>
                  </a:cubicBezTo>
                  <a:cubicBezTo>
                    <a:pt x="4670" y="1678273"/>
                    <a:pt x="0" y="1666998"/>
                    <a:pt x="0" y="1655241"/>
                  </a:cubicBezTo>
                  <a:lnTo>
                    <a:pt x="0" y="44329"/>
                  </a:lnTo>
                  <a:cubicBezTo>
                    <a:pt x="0" y="32572"/>
                    <a:pt x="4670" y="21297"/>
                    <a:pt x="12984" y="12984"/>
                  </a:cubicBezTo>
                  <a:cubicBezTo>
                    <a:pt x="21297" y="4670"/>
                    <a:pt x="32572" y="0"/>
                    <a:pt x="4432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rnd" cmpd="sng">
              <a:solidFill>
                <a:srgbClr val="0C2D4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 txBox="1"/>
            <p:nvPr/>
          </p:nvSpPr>
          <p:spPr>
            <a:xfrm>
              <a:off x="0" y="-47625"/>
              <a:ext cx="4553754" cy="17471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3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7" name="Google Shape;227;p8"/>
          <p:cNvSpPr txBox="1"/>
          <p:nvPr/>
        </p:nvSpPr>
        <p:spPr>
          <a:xfrm>
            <a:off x="2677524" y="1987763"/>
            <a:ext cx="12932953" cy="67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506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1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Please ensure below pointers are met while submitting the Idea PPT:</a:t>
            </a:r>
            <a:endParaRPr/>
          </a:p>
        </p:txBody>
      </p:sp>
      <p:sp>
        <p:nvSpPr>
          <p:cNvPr id="228" name="Google Shape;228;p8"/>
          <p:cNvSpPr txBox="1"/>
          <p:nvPr/>
        </p:nvSpPr>
        <p:spPr>
          <a:xfrm>
            <a:off x="5622191" y="542399"/>
            <a:ext cx="7043618" cy="74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71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IMPORTANT INSTRUCTIONS</a:t>
            </a:r>
            <a:endParaRPr/>
          </a:p>
        </p:txBody>
      </p:sp>
      <p:sp>
        <p:nvSpPr>
          <p:cNvPr id="229" name="Google Shape;229;p8"/>
          <p:cNvSpPr txBox="1"/>
          <p:nvPr/>
        </p:nvSpPr>
        <p:spPr>
          <a:xfrm>
            <a:off x="1028700" y="2999279"/>
            <a:ext cx="15783000" cy="61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647697" marR="0" lvl="1" indent="-323847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Kindly keep the maximum slides limit up to six (6). ( Including the title slide) </a:t>
            </a:r>
            <a:endParaRPr dirty="0"/>
          </a:p>
          <a:p>
            <a:pPr marL="647697" marR="0" lvl="1" indent="-323847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Try to avoid paragraphs and post your idea in points /diagrams / Infographics /pictures </a:t>
            </a:r>
            <a:endParaRPr dirty="0"/>
          </a:p>
          <a:p>
            <a:pPr marL="647697" marR="0" lvl="1" indent="-323847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Keep your explanation precise and easy to understand</a:t>
            </a:r>
            <a:endParaRPr dirty="0"/>
          </a:p>
          <a:p>
            <a:pPr marL="647697" marR="0" lvl="1" indent="-323847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Idea should be unique and novel. </a:t>
            </a:r>
            <a:endParaRPr dirty="0"/>
          </a:p>
          <a:p>
            <a:pPr marL="647697" marR="0" lvl="1" indent="-323847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can only use provided template for making the PPT without changing the idea details pointers (mentioned in previous slides).</a:t>
            </a:r>
            <a:endParaRPr dirty="0"/>
          </a:p>
          <a:p>
            <a:pPr marL="647697" marR="0" lvl="1" indent="-323848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99"/>
              <a:buFont typeface="Arial"/>
              <a:buAutoNum type="arabicPeriod"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Don’t Change the format of ppt.</a:t>
            </a:r>
            <a:br>
              <a:rPr lang="en-US" dirty="0"/>
            </a:br>
            <a:endParaRPr sz="2999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5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99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Note - You can delete this slide (Important Pointers) when you </a:t>
            </a:r>
            <a:r>
              <a:rPr lang="en-US" sz="2999" b="1" dirty="0"/>
              <a:t>present at Event.</a:t>
            </a:r>
            <a:endParaRPr dirty="0"/>
          </a:p>
        </p:txBody>
      </p:sp>
      <p:sp>
        <p:nvSpPr>
          <p:cNvPr id="230" name="Google Shape;230;p8"/>
          <p:cNvSpPr/>
          <p:nvPr/>
        </p:nvSpPr>
        <p:spPr>
          <a:xfrm>
            <a:off x="13952409" y="162562"/>
            <a:ext cx="4026325" cy="2149051"/>
          </a:xfrm>
          <a:custGeom>
            <a:avLst/>
            <a:gdLst/>
            <a:ahLst/>
            <a:cxnLst/>
            <a:rect l="l" t="t" r="r" b="b"/>
            <a:pathLst>
              <a:path w="4026325" h="2149051" extrusionOk="0">
                <a:moveTo>
                  <a:pt x="0" y="0"/>
                </a:moveTo>
                <a:lnTo>
                  <a:pt x="4026324" y="0"/>
                </a:lnTo>
                <a:lnTo>
                  <a:pt x="4026324" y="2149051"/>
                </a:lnTo>
                <a:lnTo>
                  <a:pt x="0" y="21490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1" name="Google Shape;231;p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0200" y="336000"/>
            <a:ext cx="3059102" cy="1233001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8"/>
          <p:cNvSpPr txBox="1"/>
          <p:nvPr/>
        </p:nvSpPr>
        <p:spPr>
          <a:xfrm>
            <a:off x="7434642" y="9637965"/>
            <a:ext cx="3418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70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@HACKIT 2025 - Template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Custom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Open Sans Medium</vt:lpstr>
      <vt:lpstr>Arial</vt:lpstr>
      <vt:lpstr>Open Sans</vt:lpstr>
      <vt:lpstr>Impact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Shubhankar Tiwary</cp:lastModifiedBy>
  <cp:revision>1</cp:revision>
  <dcterms:created xsi:type="dcterms:W3CDTF">2006-08-16T00:00:00Z</dcterms:created>
  <dcterms:modified xsi:type="dcterms:W3CDTF">2025-02-25T15:05:44Z</dcterms:modified>
</cp:coreProperties>
</file>